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C6131-E68F-4AEE-9712-34FFC0291CE7}" type="datetimeFigureOut">
              <a:rPr lang="cs-CZ" smtClean="0"/>
              <a:t>9.12.2015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2E1C8-C071-406C-A269-BFF0941ED06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5200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C6131-E68F-4AEE-9712-34FFC0291CE7}" type="datetimeFigureOut">
              <a:rPr lang="cs-CZ" smtClean="0"/>
              <a:t>9.12.2015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2E1C8-C071-406C-A269-BFF0941ED06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0372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C6131-E68F-4AEE-9712-34FFC0291CE7}" type="datetimeFigureOut">
              <a:rPr lang="cs-CZ" smtClean="0"/>
              <a:t>9.12.2015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2E1C8-C071-406C-A269-BFF0941ED06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21440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C6131-E68F-4AEE-9712-34FFC0291CE7}" type="datetimeFigureOut">
              <a:rPr lang="cs-CZ" smtClean="0"/>
              <a:t>9.12.2015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2E1C8-C071-406C-A269-BFF0941ED06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559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C6131-E68F-4AEE-9712-34FFC0291CE7}" type="datetimeFigureOut">
              <a:rPr lang="cs-CZ" smtClean="0"/>
              <a:t>9.12.2015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2E1C8-C071-406C-A269-BFF0941ED06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8320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C6131-E68F-4AEE-9712-34FFC0291CE7}" type="datetimeFigureOut">
              <a:rPr lang="cs-CZ" smtClean="0"/>
              <a:t>9.12.2015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2E1C8-C071-406C-A269-BFF0941ED06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4782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C6131-E68F-4AEE-9712-34FFC0291CE7}" type="datetimeFigureOut">
              <a:rPr lang="cs-CZ" smtClean="0"/>
              <a:t>9.12.2015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2E1C8-C071-406C-A269-BFF0941ED06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89381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C6131-E68F-4AEE-9712-34FFC0291CE7}" type="datetimeFigureOut">
              <a:rPr lang="cs-CZ" smtClean="0"/>
              <a:t>9.12.2015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2E1C8-C071-406C-A269-BFF0941ED06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7233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C6131-E68F-4AEE-9712-34FFC0291CE7}" type="datetimeFigureOut">
              <a:rPr lang="cs-CZ" smtClean="0"/>
              <a:t>9.12.2015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2E1C8-C071-406C-A269-BFF0941ED06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1545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C6131-E68F-4AEE-9712-34FFC0291CE7}" type="datetimeFigureOut">
              <a:rPr lang="cs-CZ" smtClean="0"/>
              <a:t>9.12.2015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2E1C8-C071-406C-A269-BFF0941ED06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84813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C6131-E68F-4AEE-9712-34FFC0291CE7}" type="datetimeFigureOut">
              <a:rPr lang="cs-CZ" smtClean="0"/>
              <a:t>9.12.2015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2E1C8-C071-406C-A269-BFF0941ED06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1136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2C6131-E68F-4AEE-9712-34FFC0291CE7}" type="datetimeFigureOut">
              <a:rPr lang="cs-CZ" smtClean="0"/>
              <a:t>9.12.2015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A2E1C8-C071-406C-A269-BFF0941ED06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0983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1026" name="Picture 2" descr="C:\Users\brezinam\Documents\SnagIt Catalog\magsepNiMhba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4840"/>
            <a:ext cx="7560840" cy="67044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0860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2050" name="Picture 2" descr="C:\Users\brezinam\Documents\SnagIt Catalog\mechsepNiba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51801"/>
            <a:ext cx="6418516" cy="6689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31648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3074" name="Picture 2" descr="C:\Users\brezinam\Documents\SnagIt Catalog\hydrometNiba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5" y="764704"/>
            <a:ext cx="8915391" cy="53285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3775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600200"/>
            <a:ext cx="8435280" cy="4853136"/>
          </a:xfrm>
        </p:spPr>
        <p:txBody>
          <a:bodyPr/>
          <a:lstStyle/>
          <a:p>
            <a:endParaRPr lang="cs-CZ" dirty="0"/>
          </a:p>
        </p:txBody>
      </p:sp>
      <p:pic>
        <p:nvPicPr>
          <p:cNvPr id="4098" name="Picture 2" descr="C:\Users\brezinam\Documents\SnagIt Catalog\louzsrazNiba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855" y="116632"/>
            <a:ext cx="7617028" cy="6741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8754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di-(2-ethylhexyl) </a:t>
            </a:r>
            <a:r>
              <a:rPr lang="cs-CZ" dirty="0" err="1" smtClean="0"/>
              <a:t>phosphoric</a:t>
            </a:r>
            <a:r>
              <a:rPr lang="cs-CZ" dirty="0" smtClean="0"/>
              <a:t> acid (D2EHPA)</a:t>
            </a:r>
          </a:p>
          <a:p>
            <a:r>
              <a:rPr lang="cs-CZ" dirty="0" smtClean="0"/>
              <a:t>di-(2,4,4-trimethyl pentyl) </a:t>
            </a:r>
            <a:r>
              <a:rPr lang="cs-CZ" dirty="0" err="1" smtClean="0"/>
              <a:t>phosphinic</a:t>
            </a:r>
            <a:r>
              <a:rPr lang="cs-CZ" dirty="0" smtClean="0"/>
              <a:t> acid (Cynex-272)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5671107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19</Words>
  <Application>Microsoft Office PowerPoint</Application>
  <PresentationFormat>Předvádění na obrazovce (4:3)</PresentationFormat>
  <Paragraphs>2</Paragraphs>
  <Slides>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6" baseType="lpstr">
      <vt:lpstr>Motiv systému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Brezina Milan</dc:creator>
  <cp:lastModifiedBy>Brezina Milan</cp:lastModifiedBy>
  <cp:revision>4</cp:revision>
  <dcterms:created xsi:type="dcterms:W3CDTF">2015-12-09T07:06:37Z</dcterms:created>
  <dcterms:modified xsi:type="dcterms:W3CDTF">2015-12-09T07:11:34Z</dcterms:modified>
</cp:coreProperties>
</file>